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FC065E-6F7A-9D32-0AFC-95921F890B4A}" name="SADORRA, ASHLEY A CTR HAF SAF/IEE" initials="SAACHS" userId="S::ashley.sadorra.1.ctr@us.af.mil::4d028631-d488-4969-8ef6-1c234dd895a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ckinson, Lindsay" initials="ML" lastIdx="4" clrIdx="0">
    <p:extLst>
      <p:ext uri="{19B8F6BF-5375-455C-9EA6-DF929625EA0E}">
        <p15:presenceInfo xmlns:p15="http://schemas.microsoft.com/office/powerpoint/2012/main" userId="S::mackinsl@ctc.com::e0c58054-55fd-4d3d-ba0d-1baa32ab762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457A"/>
    <a:srgbClr val="7AA7C8"/>
    <a:srgbClr val="E4BEC6"/>
    <a:srgbClr val="2E3B3F"/>
    <a:srgbClr val="BECEDC"/>
    <a:srgbClr val="9AB4CA"/>
    <a:srgbClr val="BDC5CC"/>
    <a:srgbClr val="ACD3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4FFCEF-DDE0-4F13-ACB8-CC1E8DAA71EB}" v="6" dt="2023-07-20T20:50:03.5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0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ADY, BENJAMIN S CTR USAF HAF SAF/IEE" userId="1323442f-b17e-497a-a153-644652e41e81" providerId="ADAL" clId="{95D35DB5-3ECF-4A77-B966-B657BBBB4309}"/>
    <pc:docChg chg="modSld">
      <pc:chgData name="EADY, BENJAMIN S CTR USAF HAF SAF/IEE" userId="1323442f-b17e-497a-a153-644652e41e81" providerId="ADAL" clId="{95D35DB5-3ECF-4A77-B966-B657BBBB4309}" dt="2023-07-20T21:17:33.901" v="9" actId="113"/>
      <pc:docMkLst>
        <pc:docMk/>
      </pc:docMkLst>
      <pc:sldChg chg="modSp mod">
        <pc:chgData name="EADY, BENJAMIN S CTR USAF HAF SAF/IEE" userId="1323442f-b17e-497a-a153-644652e41e81" providerId="ADAL" clId="{95D35DB5-3ECF-4A77-B966-B657BBBB4309}" dt="2023-07-20T21:17:33.901" v="9" actId="113"/>
        <pc:sldMkLst>
          <pc:docMk/>
          <pc:sldMk cId="3293540458" sldId="259"/>
        </pc:sldMkLst>
        <pc:spChg chg="mod">
          <ac:chgData name="EADY, BENJAMIN S CTR USAF HAF SAF/IEE" userId="1323442f-b17e-497a-a153-644652e41e81" providerId="ADAL" clId="{95D35DB5-3ECF-4A77-B966-B657BBBB4309}" dt="2023-07-20T21:17:33.901" v="9" actId="113"/>
          <ac:spMkLst>
            <pc:docMk/>
            <pc:sldMk cId="3293540458" sldId="259"/>
            <ac:spMk id="2" creationId="{6E776E35-7E00-CADC-67CA-461BCBA8C130}"/>
          </ac:spMkLst>
        </pc:spChg>
        <pc:spChg chg="mod">
          <ac:chgData name="EADY, BENJAMIN S CTR USAF HAF SAF/IEE" userId="1323442f-b17e-497a-a153-644652e41e81" providerId="ADAL" clId="{95D35DB5-3ECF-4A77-B966-B657BBBB4309}" dt="2023-07-20T21:16:46.823" v="1" actId="208"/>
          <ac:spMkLst>
            <pc:docMk/>
            <pc:sldMk cId="3293540458" sldId="259"/>
            <ac:spMk id="8" creationId="{B67CFF88-E96E-4E55-AAC7-98BBBDCB268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D163-224F-47BC-8417-AF1EE57AE72C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22E8-84ED-470E-B706-250CD9AB4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10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D163-224F-47BC-8417-AF1EE57AE72C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22E8-84ED-470E-B706-250CD9AB4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866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D163-224F-47BC-8417-AF1EE57AE72C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22E8-84ED-470E-B706-250CD9AB4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7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D163-224F-47BC-8417-AF1EE57AE72C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22E8-84ED-470E-B706-250CD9AB4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09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D163-224F-47BC-8417-AF1EE57AE72C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22E8-84ED-470E-B706-250CD9AB4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28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D163-224F-47BC-8417-AF1EE57AE72C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22E8-84ED-470E-B706-250CD9AB4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01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D163-224F-47BC-8417-AF1EE57AE72C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22E8-84ED-470E-B706-250CD9AB4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34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D163-224F-47BC-8417-AF1EE57AE72C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22E8-84ED-470E-B706-250CD9AB4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78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D163-224F-47BC-8417-AF1EE57AE72C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22E8-84ED-470E-B706-250CD9AB4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17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D163-224F-47BC-8417-AF1EE57AE72C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22E8-84ED-470E-B706-250CD9AB4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968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D163-224F-47BC-8417-AF1EE57AE72C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22E8-84ED-470E-B706-250CD9AB4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54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9D163-224F-47BC-8417-AF1EE57AE72C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722E8-84ED-470E-B706-250CD9AB4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56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AF.IEE.Micro-ReactorPilot@us.af.mi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7A656CE-3656-41E1-99F5-5ADDBD741398}"/>
              </a:ext>
            </a:extLst>
          </p:cNvPr>
          <p:cNvSpPr/>
          <p:nvPr/>
        </p:nvSpPr>
        <p:spPr>
          <a:xfrm>
            <a:off x="0" y="2624994"/>
            <a:ext cx="7772400" cy="7433406"/>
          </a:xfrm>
          <a:prstGeom prst="rect">
            <a:avLst/>
          </a:prstGeom>
          <a:solidFill>
            <a:srgbClr val="BECEDC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8BBC4A1F-540E-4BB1-9BC2-C28E16EDB4C6}"/>
              </a:ext>
            </a:extLst>
          </p:cNvPr>
          <p:cNvSpPr/>
          <p:nvPr/>
        </p:nvSpPr>
        <p:spPr>
          <a:xfrm>
            <a:off x="0" y="9239250"/>
            <a:ext cx="7772400" cy="819150"/>
          </a:xfrm>
          <a:prstGeom prst="triangle">
            <a:avLst>
              <a:gd name="adj" fmla="val 0"/>
            </a:avLst>
          </a:prstGeom>
          <a:solidFill>
            <a:srgbClr val="7AA7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BAE60575-5A6C-445C-9E3C-E7339294E31A}"/>
              </a:ext>
            </a:extLst>
          </p:cNvPr>
          <p:cNvSpPr/>
          <p:nvPr/>
        </p:nvSpPr>
        <p:spPr>
          <a:xfrm flipH="1">
            <a:off x="1295400" y="9239250"/>
            <a:ext cx="6477000" cy="819150"/>
          </a:xfrm>
          <a:prstGeom prst="triangle">
            <a:avLst>
              <a:gd name="adj" fmla="val 0"/>
            </a:avLst>
          </a:prstGeom>
          <a:solidFill>
            <a:srgbClr val="002060">
              <a:alpha val="8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97AC249-D4CF-4965-8987-15540BDFF3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4" b="20754"/>
          <a:stretch/>
        </p:blipFill>
        <p:spPr>
          <a:xfrm>
            <a:off x="0" y="0"/>
            <a:ext cx="7772400" cy="2624994"/>
          </a:xfrm>
          <a:prstGeom prst="rect">
            <a:avLst/>
          </a:prstGeom>
          <a:ln>
            <a:noFill/>
          </a:ln>
          <a:effectLst>
            <a:reflection blurRad="6350" stA="61000" endPos="18000" dir="5400000" sy="-100000" algn="bl" rotWithShape="0"/>
          </a:effec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B67CFF88-E96E-4E55-AAC7-98BBBDCB2687}"/>
              </a:ext>
            </a:extLst>
          </p:cNvPr>
          <p:cNvSpPr txBox="1">
            <a:spLocks/>
          </p:cNvSpPr>
          <p:nvPr/>
        </p:nvSpPr>
        <p:spPr>
          <a:xfrm>
            <a:off x="0" y="-38004"/>
            <a:ext cx="7772400" cy="1132295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b="1" dirty="0">
              <a:ln>
                <a:solidFill>
                  <a:schemeClr val="accent1">
                    <a:lumMod val="50000"/>
                  </a:schemeClr>
                </a:solidFill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Arial"/>
              <a:cs typeface="Arial"/>
            </a:endParaRPr>
          </a:p>
          <a:p>
            <a:r>
              <a:rPr lang="en-US" sz="5400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rush Script MT" panose="03060802040406070304" pitchFamily="66" charset="0"/>
                <a:cs typeface="Arial"/>
              </a:rPr>
              <a:t>We Want to Hear from You!</a:t>
            </a:r>
            <a:endParaRPr lang="en-US" sz="6600" b="1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Brush Script MT" panose="03060802040406070304" pitchFamily="66" charset="0"/>
              <a:cs typeface="Arial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DA19EB-438D-4E28-833C-92C7D69A19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465" y="2980506"/>
            <a:ext cx="7189470" cy="621411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Ms. Nancy J Balkus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Deputy Assistant Secretary of the Air Force for Environment, Safety and Infrastructure </a:t>
            </a:r>
            <a:endParaRPr lang="en-US" sz="1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Invites YOU to attend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spc="13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1800" b="1" spc="13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Alaska Micro-reactor Pilot Program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800" b="1" spc="13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Meeting Panel and Public Q&amp;A!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16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Moderated by Fairbanks North Star Borough Mayor Bryce Ward</a:t>
            </a:r>
          </a:p>
          <a:p>
            <a:pPr>
              <a:lnSpc>
                <a:spcPct val="120000"/>
              </a:lnSpc>
            </a:pPr>
            <a:endParaRPr lang="en-US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hope to see you there!</a:t>
            </a:r>
          </a:p>
          <a:p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direct any questions regarding this event to </a:t>
            </a:r>
          </a:p>
          <a:p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SAF.IEE.Micro-ReactorPilot@us.af.mil</a:t>
            </a:r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endParaRPr lang="en-US" sz="1900" dirty="0">
              <a:highlight>
                <a:srgbClr val="FFFF00"/>
              </a:highlight>
              <a:latin typeface="Arial"/>
              <a:cs typeface="Arial"/>
            </a:endParaRPr>
          </a:p>
          <a:p>
            <a:pPr algn="l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776E35-7E00-CADC-67CA-461BCBA8C130}"/>
              </a:ext>
            </a:extLst>
          </p:cNvPr>
          <p:cNvSpPr/>
          <p:nvPr/>
        </p:nvSpPr>
        <p:spPr>
          <a:xfrm>
            <a:off x="542109" y="6426925"/>
            <a:ext cx="6688183" cy="1685109"/>
          </a:xfrm>
          <a:prstGeom prst="rect">
            <a:avLst/>
          </a:prstGeom>
          <a:solidFill>
            <a:srgbClr val="29457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Thursday, August 31</a:t>
            </a:r>
            <a:r>
              <a:rPr lang="en-US" sz="20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5:00-6:00 PM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Druska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Schaible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Auditorium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Joseph E.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Usibelli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Building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1764 Tanana Loop, Fairbanks, AK </a:t>
            </a:r>
            <a:endParaRPr lang="en-US" sz="2000" dirty="0">
              <a:solidFill>
                <a:schemeClr val="bg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540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C758BD6006B5419F4518A969BDE750" ma:contentTypeVersion="10" ma:contentTypeDescription="Create a new document." ma:contentTypeScope="" ma:versionID="3a5acedfcbdeb8ae53260d8620ba7e28">
  <xsd:schema xmlns:xsd="http://www.w3.org/2001/XMLSchema" xmlns:xs="http://www.w3.org/2001/XMLSchema" xmlns:p="http://schemas.microsoft.com/office/2006/metadata/properties" xmlns:ns2="4928153f-568a-43e5-8f84-5b85cc9d1696" xmlns:ns3="b1e44e14-1d1f-4cd0-b8be-79253b741245" targetNamespace="http://schemas.microsoft.com/office/2006/metadata/properties" ma:root="true" ma:fieldsID="22040c3e4118c9224526317a610c1a53" ns2:_="" ns3:_="">
    <xsd:import namespace="4928153f-568a-43e5-8f84-5b85cc9d1696"/>
    <xsd:import namespace="b1e44e14-1d1f-4cd0-b8be-79253b741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28153f-568a-43e5-8f84-5b85cc9d16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0c043d85-60da-4487-aa76-3ab2de301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44e14-1d1f-4cd0-b8be-79253b74124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da4f19e3-a8c0-4893-bf62-d01080e2c0ab}" ma:internalName="TaxCatchAll" ma:showField="CatchAllData" ma:web="b1e44e14-1d1f-4cd0-b8be-79253b741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e44e14-1d1f-4cd0-b8be-79253b741245"/>
    <lcf76f155ced4ddcb4097134ff3c332f xmlns="4928153f-568a-43e5-8f84-5b85cc9d1696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2EE08E-D3FF-48CF-BD54-04B43E0984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28153f-568a-43e5-8f84-5b85cc9d1696"/>
    <ds:schemaRef ds:uri="b1e44e14-1d1f-4cd0-b8be-79253b741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79A5B34-90A4-41C8-8ED6-93650AE2B8CC}">
  <ds:schemaRefs>
    <ds:schemaRef ds:uri="http://purl.org/dc/terms/"/>
    <ds:schemaRef ds:uri="http://schemas.microsoft.com/office/2006/metadata/properties"/>
    <ds:schemaRef ds:uri="http://purl.org/dc/dcmitype/"/>
    <ds:schemaRef ds:uri="b1e44e14-1d1f-4cd0-b8be-79253b741245"/>
    <ds:schemaRef ds:uri="4928153f-568a-43e5-8f84-5b85cc9d1696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1B8D70E-1DB0-46B0-A4DE-02F83B0C30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100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Brush Script MT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Mackinson, Lindsay</dc:creator>
  <cp:lastModifiedBy>EADY, BENJAMIN S CTR USAF HAF SAF/IEE</cp:lastModifiedBy>
  <cp:revision>3</cp:revision>
  <dcterms:created xsi:type="dcterms:W3CDTF">2022-05-23T15:32:09Z</dcterms:created>
  <dcterms:modified xsi:type="dcterms:W3CDTF">2023-07-20T21:17:35Z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0x0101004FC758BD6006B5419F4518A969BDE750</vt:lpwstr>
  </property>
</Properties>
</file>